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1: Сині банани в Києві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2: Що це за об’єкт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3: Позиціонування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4: Сценарії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5: Комплектація й ціна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6: Доставка Києвом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7: План запуску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8: Фінальний CTA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EU_MASTER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Valera\Documents\ChatGPT\Demo\blue-bananas\presentation\generated\slides\slid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1967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36D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BLEU BANANA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BLEU BANANA — Сині банани в Києві</dc:title>
  <dc:subject>Luxury demo concept: cobalt-blue bananas in Kyiv</dc:subject>
  <dc:creator>BLEU BANANA Kyiv</dc:creator>
  <cp:lastModifiedBy>BLEU BANANA Kyiv</cp:lastModifiedBy>
  <cp:revision>1</cp:revision>
  <dcterms:created xsi:type="dcterms:W3CDTF">2026-09-01T09:05:13Z</dcterms:created>
  <dcterms:modified xsi:type="dcterms:W3CDTF">2026-09-01T09:05:13Z</dcterms:modified>
</cp:coreProperties>
</file>